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  <p:sldMasterId id="2147483821" r:id="rId2"/>
    <p:sldMasterId id="2147483839" r:id="rId3"/>
    <p:sldMasterId id="2147483857" r:id="rId4"/>
    <p:sldMasterId id="2147483875" r:id="rId5"/>
    <p:sldMasterId id="2147483893" r:id="rId6"/>
  </p:sldMasterIdLst>
  <p:sldIdLst>
    <p:sldId id="256" r:id="rId7"/>
    <p:sldId id="265" r:id="rId8"/>
    <p:sldId id="257" r:id="rId9"/>
    <p:sldId id="261" r:id="rId10"/>
    <p:sldId id="262" r:id="rId11"/>
    <p:sldId id="263" r:id="rId12"/>
    <p:sldId id="267" r:id="rId13"/>
    <p:sldId id="259" r:id="rId14"/>
    <p:sldId id="264" r:id="rId15"/>
    <p:sldId id="260" r:id="rId16"/>
    <p:sldId id="266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teracy India" initials="LI" lastIdx="3" clrIdx="0">
    <p:extLst>
      <p:ext uri="{19B8F6BF-5375-455C-9EA6-DF929625EA0E}">
        <p15:presenceInfo xmlns:p15="http://schemas.microsoft.com/office/powerpoint/2012/main" userId="Literacy Ind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978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406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00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8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29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9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96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8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07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0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5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8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9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87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6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95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09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65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10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6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28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06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92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09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10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41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268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70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001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62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1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20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3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5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5552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94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73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0807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17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59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37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8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654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8298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272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34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665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25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407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508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488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78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220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048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757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7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752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70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574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005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129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3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0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956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712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6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67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059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401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33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301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703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58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889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281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161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310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094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29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328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49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144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2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939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948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49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304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567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243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70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764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24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2857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3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9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42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5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9060799@N08/36962821904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mily.redoubtnews.com/2016/06/17/food-contamination-dr-bones-nurse-amy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deriku.blogspot.com/2006/05/pearl-of-orient.html" TargetMode="Externa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at-buffet-party-food-benefit-from-562897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openclipart.org/detail/189150/no-food-or-drink-sign-by-libberry-189150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6403/subway-advertisement-board" TargetMode="External"/><Relationship Id="rId2" Type="http://schemas.openxmlformats.org/officeDocument/2006/relationships/image" Target="../media/image14.1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xisframework.org/en/library/hertzber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5d.com/7-types-empath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tzecosan/17676316892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yeducation.blogspot.com/" TargetMode="External"/><Relationship Id="rId7" Type="http://schemas.openxmlformats.org/officeDocument/2006/relationships/hyperlink" Target="https://www.needpix.com/photo/1363130/hands-wash-vector-icons-steps-soap-manual-symbol-water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hyperlink" Target="https://ecampusontario.pressbooks.pub/foodsafety/" TargetMode="Externa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board/1243234/health-and-personal-hygiene-free-coronavirus-covid-19-images" TargetMode="External"/><Relationship Id="rId2" Type="http://schemas.openxmlformats.org/officeDocument/2006/relationships/image" Target="../media/image21.1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tzecosan/19289721023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3C31-C0E8-9731-4983-9F512DD1A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900767"/>
          </a:xfrm>
        </p:spPr>
        <p:txBody>
          <a:bodyPr/>
          <a:lstStyle/>
          <a:p>
            <a:r>
              <a:rPr lang="en-GB" dirty="0"/>
              <a:t>                HYGIENE 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A1988-7673-137F-942F-725AA776B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8025" y="5440320"/>
            <a:ext cx="8825658" cy="861420"/>
          </a:xfrm>
        </p:spPr>
        <p:txBody>
          <a:bodyPr>
            <a:normAutofit fontScale="77500" lnSpcReduction="20000"/>
          </a:bodyPr>
          <a:lstStyle/>
          <a:p>
            <a:r>
              <a:rPr lang="en-GB" sz="3200" dirty="0"/>
              <a:t>CLEANLINESS   IS   GODLINESS            </a:t>
            </a:r>
          </a:p>
          <a:p>
            <a:r>
              <a:rPr lang="en-GB" sz="3200" dirty="0"/>
              <a:t>                                                                       </a:t>
            </a:r>
            <a:r>
              <a:rPr lang="en-GB" sz="3200" dirty="0" err="1"/>
              <a:t>tabassum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1503-1C69-CA0E-33FB-45BC7343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46769" y="994855"/>
            <a:ext cx="2780529" cy="41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56C1-80FD-2CD1-0801-EF689AA4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74371"/>
            <a:ext cx="8825658" cy="5680709"/>
          </a:xfrm>
        </p:spPr>
        <p:txBody>
          <a:bodyPr/>
          <a:lstStyle/>
          <a:p>
            <a:r>
              <a:rPr lang="en-GB" dirty="0"/>
              <a:t>HYGENIC FOOD AND UNHYGIENIC FOOD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HYGIENIC     UNHYGIENIC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95B23-09AF-472F-C087-ED83D9DEB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784860"/>
            <a:ext cx="8825658" cy="287274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6A69A-186E-BE15-8821-FAF01E46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1130" y="3265170"/>
            <a:ext cx="28575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D024E-822C-E4A3-DEE6-407455E7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3264694"/>
            <a:ext cx="2876550" cy="215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70A50-8086-289B-A4B6-A87A06095908}"/>
              </a:ext>
            </a:extLst>
          </p:cNvPr>
          <p:cNvSpPr txBox="1"/>
          <p:nvPr/>
        </p:nvSpPr>
        <p:spPr>
          <a:xfrm>
            <a:off x="4770120" y="6484731"/>
            <a:ext cx="4202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5" tooltip="https://deriku.blogspot.com/2006/05/pearl-of-orient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6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9347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BBCE-0DF1-AA4C-89A9-5E3B2C82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food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F324-56E5-3F5C-E08D-F6F2F994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484" y="2548890"/>
            <a:ext cx="8825659" cy="4019550"/>
          </a:xfrm>
        </p:spPr>
        <p:txBody>
          <a:bodyPr>
            <a:normAutofit fontScale="92500" lnSpcReduction="10000"/>
          </a:bodyPr>
          <a:lstStyle/>
          <a:p>
            <a:endParaRPr lang="en-US" sz="2800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sz="2800" dirty="0">
              <a:solidFill>
                <a:srgbClr val="202124"/>
              </a:solidFill>
              <a:latin typeface="Google Sans"/>
            </a:endParaRPr>
          </a:p>
          <a:p>
            <a:r>
              <a:rPr lang="en-US" sz="2800" b="0" i="0" dirty="0">
                <a:solidFill>
                  <a:schemeClr val="accent6"/>
                </a:solidFill>
                <a:effectLst/>
                <a:latin typeface="Google Sans"/>
              </a:rPr>
              <a:t>HYGIENIC FOOD </a:t>
            </a:r>
          </a:p>
          <a:p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Food hygiene is relevant to everyone working in the food industry, including the distribution of food, selling food, producing, processing, storing or retailing food.</a:t>
            </a:r>
          </a:p>
          <a:p>
            <a:r>
              <a:rPr lang="en-US" sz="2800" dirty="0">
                <a:solidFill>
                  <a:schemeClr val="accent6"/>
                </a:solidFill>
                <a:latin typeface="Google Sans"/>
              </a:rPr>
              <a:t>UNHYGIENIC FOOD </a:t>
            </a:r>
          </a:p>
          <a:p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 Unhygienic conditions include: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lack of hand washing between handling raw and cooked foods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.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unclean surfaces</a:t>
            </a:r>
            <a:endParaRPr lang="en-US" sz="2800" dirty="0">
              <a:solidFill>
                <a:srgbClr val="202124"/>
              </a:solidFill>
              <a:latin typeface="Google Sans"/>
            </a:endParaRPr>
          </a:p>
          <a:p>
            <a:endParaRPr lang="en-US" sz="2800" dirty="0">
              <a:solidFill>
                <a:srgbClr val="202124"/>
              </a:solidFill>
              <a:latin typeface="Google Sans"/>
            </a:endParaRPr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2CCF-1838-9FA9-5BE9-62CAF2D51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98903" y="3195046"/>
            <a:ext cx="2461419" cy="1846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91A45B-D1A7-D802-9A1C-1AE4689C0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09601" y="5097353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3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10000"/>
    </mc:Choice>
    <mc:Fallback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B73C-7B48-66FA-E7F4-9C55348D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973668"/>
            <a:ext cx="8921957" cy="5141382"/>
          </a:xfrm>
        </p:spPr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              </a:t>
            </a:r>
            <a:r>
              <a:rPr lang="en-GB" sz="9600" dirty="0">
                <a:solidFill>
                  <a:schemeClr val="accent6"/>
                </a:solidFill>
              </a:rPr>
              <a:t> QUERY ?</a:t>
            </a:r>
            <a:r>
              <a:rPr lang="en-GB" sz="9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36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592E-B28B-C83A-24EC-D257C758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63" y="1385148"/>
            <a:ext cx="8761413" cy="4409862"/>
          </a:xfrm>
        </p:spPr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          </a:t>
            </a:r>
            <a:r>
              <a:rPr lang="en-GB" sz="8000" dirty="0">
                <a:solidFill>
                  <a:schemeClr val="accent6"/>
                </a:solidFill>
              </a:rPr>
              <a:t>    </a:t>
            </a:r>
            <a:r>
              <a:rPr lang="en-GB" sz="8000" dirty="0">
                <a:solidFill>
                  <a:schemeClr val="accent6"/>
                </a:solidFill>
                <a:highlight>
                  <a:srgbClr val="FFFF00"/>
                </a:highligh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99672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CE83-E00A-10C4-41F7-00008C2D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1818-01BE-4EA5-FE2E-6B92FBF7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Introduction </a:t>
            </a:r>
          </a:p>
          <a:p>
            <a:r>
              <a:rPr lang="en-GB" dirty="0"/>
              <a:t>Difference between hygienic and unhygienic</a:t>
            </a:r>
          </a:p>
          <a:p>
            <a:r>
              <a:rPr lang="en-GB" dirty="0"/>
              <a:t>Types of hygiene </a:t>
            </a:r>
          </a:p>
          <a:p>
            <a:r>
              <a:rPr lang="en-GB" dirty="0"/>
              <a:t>Environmental hygiene</a:t>
            </a:r>
          </a:p>
          <a:p>
            <a:r>
              <a:rPr lang="en-GB" dirty="0"/>
              <a:t>Personal hygiene </a:t>
            </a:r>
          </a:p>
          <a:p>
            <a:r>
              <a:rPr lang="en-GB" dirty="0"/>
              <a:t>Domestic hygiene </a:t>
            </a:r>
          </a:p>
          <a:p>
            <a:r>
              <a:rPr lang="en-GB" dirty="0"/>
              <a:t>Food hygiene </a:t>
            </a:r>
          </a:p>
          <a:p>
            <a:r>
              <a:rPr lang="en-GB" dirty="0"/>
              <a:t>Query </a:t>
            </a:r>
          </a:p>
          <a:p>
            <a:r>
              <a:rPr lang="en-GB" dirty="0"/>
              <a:t>Thank you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2843E-A063-7BF6-57FE-CB93F930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4660" y="2720340"/>
            <a:ext cx="3920490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05A3-A77F-7D40-41DF-7FEBA7FB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97" y="1001244"/>
            <a:ext cx="4461854" cy="3033546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6271-C041-C89F-DC59-3BADB44B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0210" y="868680"/>
            <a:ext cx="8538210" cy="4104218"/>
          </a:xfrm>
        </p:spPr>
        <p:txBody>
          <a:bodyPr/>
          <a:lstStyle/>
          <a:p>
            <a:r>
              <a:rPr lang="en-GB" sz="4400" dirty="0"/>
              <a:t>WHAT IS HYGIENE?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Hygiene refers to behaviors that can improve cleanliness and lead to good health, such as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frequent handwashing, facial cleanliness, and bathing with soap and water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50E67-36B0-AA4E-3938-1A2E7AC9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2260" y="3600450"/>
            <a:ext cx="4583430" cy="29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9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5092-314C-BCA9-42E3-A62302DC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DIFFERENCE BETWEEN HYGIENE AND UNHYGIENE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1B71-3C56-3A79-92D7-918EF01FDD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     HYGIENE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E805A-0DAA-C78A-84D0-CDDA8EFB13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     UNHYGIENE</a:t>
            </a:r>
          </a:p>
          <a:p>
            <a:r>
              <a:rPr lang="en-US" sz="2600" b="0" i="0" dirty="0">
                <a:solidFill>
                  <a:srgbClr val="4D5156"/>
                </a:solidFill>
                <a:effectLst/>
                <a:latin typeface="Google Sans"/>
              </a:rPr>
              <a:t>I</a:t>
            </a:r>
            <a:r>
              <a:rPr lang="en-US" sz="2600" b="1" i="0" dirty="0">
                <a:solidFill>
                  <a:srgbClr val="4D5156"/>
                </a:solidFill>
                <a:effectLst/>
                <a:latin typeface="Google Sans"/>
              </a:rPr>
              <a:t>f you describe something as unhygienic, you mean that it is </a:t>
            </a:r>
            <a:r>
              <a:rPr lang="en-US" sz="2600" b="1" i="0" dirty="0">
                <a:solidFill>
                  <a:srgbClr val="040C28"/>
                </a:solidFill>
                <a:effectLst/>
                <a:latin typeface="Google Sans"/>
              </a:rPr>
              <a:t>dirty and likely to cause infection or disease</a:t>
            </a:r>
            <a:r>
              <a:rPr lang="en-US" sz="2600" b="1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en-GB" sz="2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A5C35-91EF-1F94-78AD-35C01B4EC054}"/>
              </a:ext>
            </a:extLst>
          </p:cNvPr>
          <p:cNvSpPr txBox="1"/>
          <p:nvPr/>
        </p:nvSpPr>
        <p:spPr>
          <a:xfrm>
            <a:off x="1112250" y="3429000"/>
            <a:ext cx="4423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   Hygienic refers to practices that      cleanliness and good health, </a:t>
            </a:r>
            <a:endParaRPr lang="en-US" sz="2400" dirty="0">
              <a:solidFill>
                <a:srgbClr val="040C28"/>
              </a:solidFill>
              <a:latin typeface="Google Sans"/>
            </a:endParaRPr>
          </a:p>
          <a:p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  while unhygienic refers to practices that are unsanitary or promote poor health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63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9B91-D047-7BC6-851C-C04212EC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HYGIENE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6898-815C-620A-CD16-76DF37BE4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817620"/>
            <a:ext cx="8825659" cy="334518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175265-F64A-ED79-E369-4323E8427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928" y="3720718"/>
            <a:ext cx="673155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202124"/>
                </a:solidFill>
                <a:latin typeface="Google Sans"/>
                <a:cs typeface="Arial" panose="020B0604020202020204" pitchFamily="34" charset="0"/>
              </a:rPr>
              <a:t>Wh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Arial" panose="020B0604020202020204" pitchFamily="34" charset="0"/>
              </a:rPr>
              <a:t>at are the types of hygiene?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  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Arial" panose="020B0604020202020204" pitchFamily="34" charset="0"/>
              </a:rPr>
              <a:t>Environmental Hygiene.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Arial" panose="020B0604020202020204" pitchFamily="34" charset="0"/>
              </a:rPr>
              <a:t>Personal hygiene.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Arial" panose="020B0604020202020204" pitchFamily="34" charset="0"/>
              </a:rPr>
              <a:t>Domestic hygiene.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Arial" panose="020B0604020202020204" pitchFamily="34" charset="0"/>
              </a:rPr>
              <a:t>Food hygiene.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1F639-FBD3-F7DE-89C0-C2705153D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2209" y="2290334"/>
            <a:ext cx="4784835" cy="4784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65459-786B-7882-C4D4-95A9F1A610C1}"/>
              </a:ext>
            </a:extLst>
          </p:cNvPr>
          <p:cNvSpPr txBox="1"/>
          <p:nvPr/>
        </p:nvSpPr>
        <p:spPr>
          <a:xfrm>
            <a:off x="7092983" y="7163634"/>
            <a:ext cx="3944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in5d.com/7-types-empath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2676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BD3-8059-4301-AB84-357CCA495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48123"/>
            <a:ext cx="8825658" cy="1112097"/>
          </a:xfrm>
        </p:spPr>
        <p:txBody>
          <a:bodyPr/>
          <a:lstStyle/>
          <a:p>
            <a:r>
              <a:rPr lang="en-GB" dirty="0"/>
              <a:t>Environmental hygiene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2C095-90E5-799B-6324-2535689BF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137410"/>
            <a:ext cx="7463265" cy="3851910"/>
          </a:xfrm>
        </p:spPr>
        <p:txBody>
          <a:bodyPr>
            <a:noAutofit/>
          </a:bodyPr>
          <a:lstStyle/>
          <a:p>
            <a:r>
              <a:rPr lang="en-US" sz="2800" dirty="0"/>
              <a:t>Environmental hygiene encompasses effective cleaning of surfaces using appropriate products, decontamination of medical equipment and devices used in patient-care procedures, safe and appropriate handling of sharps, blood and body fluid spills, waste and linen.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AE19C-71C1-5749-1139-4EF88EF8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64666" y="3001108"/>
            <a:ext cx="3096770" cy="28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0989-64CB-8945-E477-A1F797E35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82931"/>
            <a:ext cx="8057625" cy="3429000"/>
          </a:xfrm>
        </p:spPr>
        <p:txBody>
          <a:bodyPr/>
          <a:lstStyle/>
          <a:p>
            <a:r>
              <a:rPr lang="en-GB" dirty="0"/>
              <a:t>PERSONAL HYGIENE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262D9-8A57-97FB-DB6C-1966BF4C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515" y="2348867"/>
            <a:ext cx="2680335" cy="2680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8A537-CB2E-7A32-CD1E-7ABECE24B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8556" b="15026"/>
          <a:stretch/>
        </p:blipFill>
        <p:spPr>
          <a:xfrm rot="10800000" flipV="1">
            <a:off x="7066501" y="2314577"/>
            <a:ext cx="3800502" cy="3623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572F3-2681-1605-C565-9E5576488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4477607" y="2297431"/>
            <a:ext cx="2080978" cy="26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E1D9-6C7D-642D-6FC0-4FA0AFBE7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25780"/>
            <a:ext cx="8825658" cy="4251601"/>
          </a:xfrm>
        </p:spPr>
        <p:txBody>
          <a:bodyPr/>
          <a:lstStyle/>
          <a:p>
            <a:r>
              <a:rPr lang="en-GB" dirty="0"/>
              <a:t>PERSONAL HYGYINE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0B3E-CBBC-DBDC-0053-10E0317A8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908810"/>
            <a:ext cx="7726155" cy="3729990"/>
          </a:xfrm>
        </p:spPr>
        <p:txBody>
          <a:bodyPr>
            <a:normAutofit lnSpcReduction="10000"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Personal hygiene includes: 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cleaning your body every day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. washing your hands with soap and water after going to the toilet. brushing and flossing your teeth twice a day. covering your mouth and nose with a tissue (or your sleeve) when sneezing or coughing.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493EA-2FA1-C60B-3044-7C597811F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43950" y="1577340"/>
            <a:ext cx="2891790" cy="36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C3201-6619-76EE-8BA3-EF42F1B17712}"/>
              </a:ext>
            </a:extLst>
          </p:cNvPr>
          <p:cNvSpPr txBox="1"/>
          <p:nvPr/>
        </p:nvSpPr>
        <p:spPr>
          <a:xfrm>
            <a:off x="733754" y="2598896"/>
            <a:ext cx="62779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4"/>
                </a:solidFill>
                <a:latin typeface="Google Sans"/>
              </a:rPr>
              <a:t>D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omestic hygiene which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involves cleanliness, the sanitary preparation of food, and ventilation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, generally means cleanliness in homes. Domestic hygiene practices include all the work done to keep people's clothes, beddings, and houses clean.</a:t>
            </a:r>
            <a:endParaRPr lang="en-GB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7CDE6B-6E4C-A0BA-FD0E-9C545C67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Domestic hygiene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CD9DA-FE35-B1C6-0E71-43D180C0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9041" y="720089"/>
            <a:ext cx="5297537" cy="595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D8E22D-A5CB-89FA-CDF3-6511C1264C26}"/>
              </a:ext>
            </a:extLst>
          </p:cNvPr>
          <p:cNvSpPr txBox="1"/>
          <p:nvPr/>
        </p:nvSpPr>
        <p:spPr>
          <a:xfrm>
            <a:off x="6590481" y="7848541"/>
            <a:ext cx="5297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www.flickr.com/photos/gtzecosan/19289721023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21612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5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6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154</TotalTime>
  <Words>387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Century Gothic</vt:lpstr>
      <vt:lpstr>Corbel</vt:lpstr>
      <vt:lpstr>Garamond</vt:lpstr>
      <vt:lpstr>Google Sans</vt:lpstr>
      <vt:lpstr>Wingdings 3</vt:lpstr>
      <vt:lpstr>Ion Boardroom</vt:lpstr>
      <vt:lpstr>Ion</vt:lpstr>
      <vt:lpstr>Organic</vt:lpstr>
      <vt:lpstr>1_Ion Boardroom</vt:lpstr>
      <vt:lpstr>Parallax</vt:lpstr>
      <vt:lpstr>Wisp</vt:lpstr>
      <vt:lpstr>                HYGIENE  </vt:lpstr>
      <vt:lpstr>Content </vt:lpstr>
      <vt:lpstr> </vt:lpstr>
      <vt:lpstr>DIFFERENCE BETWEEN HYGIENE AND UNHYGIENE </vt:lpstr>
      <vt:lpstr>TYPES OF HYGIENE </vt:lpstr>
      <vt:lpstr>Environmental hygiene </vt:lpstr>
      <vt:lpstr>PERSONAL HYGIENE    </vt:lpstr>
      <vt:lpstr>PERSONAL HYGYINE     </vt:lpstr>
      <vt:lpstr>Domestic hygiene </vt:lpstr>
      <vt:lpstr>HYGENIC FOOD AND UNHYGIENIC FOOD       HYGIENIC     UNHYGIENIC</vt:lpstr>
      <vt:lpstr>About food </vt:lpstr>
      <vt:lpstr>               QUERY ? </vt:lpstr>
      <vt:lpstr>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HYGIENE  </dc:title>
  <dc:creator>Literacy India</dc:creator>
  <cp:lastModifiedBy>Literacy India</cp:lastModifiedBy>
  <cp:revision>4</cp:revision>
  <dcterms:created xsi:type="dcterms:W3CDTF">2023-12-14T08:32:24Z</dcterms:created>
  <dcterms:modified xsi:type="dcterms:W3CDTF">2023-12-21T09:24:05Z</dcterms:modified>
</cp:coreProperties>
</file>